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1"/>
  </p:notesMasterIdLst>
  <p:handoutMasterIdLst>
    <p:handoutMasterId r:id="rId12"/>
  </p:handoutMasterIdLst>
  <p:sldIdLst>
    <p:sldId id="256" r:id="rId5"/>
    <p:sldId id="349" r:id="rId6"/>
    <p:sldId id="350" r:id="rId7"/>
    <p:sldId id="348" r:id="rId8"/>
    <p:sldId id="273" r:id="rId9"/>
    <p:sldId id="35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6FC55-9C67-44EA-9FFB-95B4F9D786B7}" v="6" vWet="10" dt="2022-05-20T11:27:33.525"/>
    <p1510:client id="{EF52E743-B7EE-8B4C-A369-A76C92736C87}" v="17" dt="2022-05-20T11:32:07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n Punt" userId="cfa2d399-5540-42d5-af5f-0a614263ecbd" providerId="ADAL" clId="{EF52E743-B7EE-8B4C-A369-A76C92736C87}"/>
    <pc:docChg chg="custSel delSld modSld">
      <pc:chgData name="Robbin Punt" userId="cfa2d399-5540-42d5-af5f-0a614263ecbd" providerId="ADAL" clId="{EF52E743-B7EE-8B4C-A369-A76C92736C87}" dt="2022-05-20T11:32:07.853" v="12" actId="1076"/>
      <pc:docMkLst>
        <pc:docMk/>
      </pc:docMkLst>
      <pc:sldChg chg="modSp mod">
        <pc:chgData name="Robbin Punt" userId="cfa2d399-5540-42d5-af5f-0a614263ecbd" providerId="ADAL" clId="{EF52E743-B7EE-8B4C-A369-A76C92736C87}" dt="2022-05-20T11:27:34.589" v="0" actId="20577"/>
        <pc:sldMkLst>
          <pc:docMk/>
          <pc:sldMk cId="3788715575" sldId="256"/>
        </pc:sldMkLst>
        <pc:spChg chg="mod">
          <ac:chgData name="Robbin Punt" userId="cfa2d399-5540-42d5-af5f-0a614263ecbd" providerId="ADAL" clId="{EF52E743-B7EE-8B4C-A369-A76C92736C87}" dt="2022-05-20T11:27:34.589" v="0" actId="20577"/>
          <ac:spMkLst>
            <pc:docMk/>
            <pc:sldMk cId="3788715575" sldId="256"/>
            <ac:spMk id="10" creationId="{B5E90D55-298E-4509-878D-C4E228CD5F8E}"/>
          </ac:spMkLst>
        </pc:spChg>
      </pc:sldChg>
      <pc:sldChg chg="modSp mod">
        <pc:chgData name="Robbin Punt" userId="cfa2d399-5540-42d5-af5f-0a614263ecbd" providerId="ADAL" clId="{EF52E743-B7EE-8B4C-A369-A76C92736C87}" dt="2022-05-20T11:32:07.853" v="12" actId="1076"/>
        <pc:sldMkLst>
          <pc:docMk/>
          <pc:sldMk cId="3397381362" sldId="273"/>
        </pc:sldMkLst>
        <pc:spChg chg="mod">
          <ac:chgData name="Robbin Punt" userId="cfa2d399-5540-42d5-af5f-0a614263ecbd" providerId="ADAL" clId="{EF52E743-B7EE-8B4C-A369-A76C92736C87}" dt="2022-05-20T11:32:07.853" v="12" actId="1076"/>
          <ac:spMkLst>
            <pc:docMk/>
            <pc:sldMk cId="3397381362" sldId="273"/>
            <ac:spMk id="11" creationId="{00000000-0000-0000-0000-000000000000}"/>
          </ac:spMkLst>
        </pc:spChg>
      </pc:sldChg>
      <pc:sldChg chg="del">
        <pc:chgData name="Robbin Punt" userId="cfa2d399-5540-42d5-af5f-0a614263ecbd" providerId="ADAL" clId="{EF52E743-B7EE-8B4C-A369-A76C92736C87}" dt="2022-05-20T11:30:23.658" v="1" actId="2696"/>
        <pc:sldMkLst>
          <pc:docMk/>
          <pc:sldMk cId="341418734" sldId="317"/>
        </pc:sldMkLst>
      </pc:sldChg>
      <pc:sldChg chg="delSp modSp mod">
        <pc:chgData name="Robbin Punt" userId="cfa2d399-5540-42d5-af5f-0a614263ecbd" providerId="ADAL" clId="{EF52E743-B7EE-8B4C-A369-A76C92736C87}" dt="2022-05-20T11:31:42.750" v="10" actId="14100"/>
        <pc:sldMkLst>
          <pc:docMk/>
          <pc:sldMk cId="885084909" sldId="348"/>
        </pc:sldMkLst>
        <pc:spChg chg="mod">
          <ac:chgData name="Robbin Punt" userId="cfa2d399-5540-42d5-af5f-0a614263ecbd" providerId="ADAL" clId="{EF52E743-B7EE-8B4C-A369-A76C92736C87}" dt="2022-05-20T11:31:42.750" v="10" actId="14100"/>
          <ac:spMkLst>
            <pc:docMk/>
            <pc:sldMk cId="885084909" sldId="348"/>
            <ac:spMk id="6" creationId="{C8282A84-F3AE-49F8-B8CD-DA8329E7E71E}"/>
          </ac:spMkLst>
        </pc:spChg>
        <pc:spChg chg="del mod">
          <ac:chgData name="Robbin Punt" userId="cfa2d399-5540-42d5-af5f-0a614263ecbd" providerId="ADAL" clId="{EF52E743-B7EE-8B4C-A369-A76C92736C87}" dt="2022-05-20T11:31:22.190" v="9" actId="478"/>
          <ac:spMkLst>
            <pc:docMk/>
            <pc:sldMk cId="885084909" sldId="348"/>
            <ac:spMk id="17" creationId="{DCA6B11C-98BD-425F-A318-68863579752C}"/>
          </ac:spMkLst>
        </pc:spChg>
      </pc:sldChg>
      <pc:sldChg chg="modSp">
        <pc:chgData name="Robbin Punt" userId="cfa2d399-5540-42d5-af5f-0a614263ecbd" providerId="ADAL" clId="{EF52E743-B7EE-8B4C-A369-A76C92736C87}" dt="2022-05-20T11:30:54.786" v="7" actId="20577"/>
        <pc:sldMkLst>
          <pc:docMk/>
          <pc:sldMk cId="2428746268" sldId="349"/>
        </pc:sldMkLst>
        <pc:spChg chg="mod">
          <ac:chgData name="Robbin Punt" userId="cfa2d399-5540-42d5-af5f-0a614263ecbd" providerId="ADAL" clId="{EF52E743-B7EE-8B4C-A369-A76C92736C87}" dt="2022-05-20T11:30:54.786" v="7" actId="20577"/>
          <ac:spMkLst>
            <pc:docMk/>
            <pc:sldMk cId="2428746268" sldId="349"/>
            <ac:spMk id="5" creationId="{F75AE696-F051-4D89-BD4D-C5494CC89D10}"/>
          </ac:spMkLst>
        </pc:spChg>
      </pc:sldChg>
    </pc:docChg>
  </pc:docChgLst>
  <pc:docChgLst>
    <pc:chgData name="Gerjan de Ruiter" userId="5d7c516b-9dcd-41a8-99d3-54425d29895b" providerId="ADAL" clId="{E5A6FC55-9C67-44EA-9FFB-95B4F9D786B7}"/>
    <pc:docChg chg="undo custSel delSld modSld">
      <pc:chgData name="Gerjan de Ruiter" userId="5d7c516b-9dcd-41a8-99d3-54425d29895b" providerId="ADAL" clId="{E5A6FC55-9C67-44EA-9FFB-95B4F9D786B7}" dt="2022-05-20T11:12:40.359" v="35" actId="12385"/>
      <pc:docMkLst>
        <pc:docMk/>
      </pc:docMkLst>
      <pc:sldChg chg="modSp mod">
        <pc:chgData name="Gerjan de Ruiter" userId="5d7c516b-9dcd-41a8-99d3-54425d29895b" providerId="ADAL" clId="{E5A6FC55-9C67-44EA-9FFB-95B4F9D786B7}" dt="2022-05-20T11:12:40.359" v="35" actId="12385"/>
        <pc:sldMkLst>
          <pc:docMk/>
          <pc:sldMk cId="3788715575" sldId="256"/>
        </pc:sldMkLst>
        <pc:graphicFrameChg chg="mod modGraphic">
          <ac:chgData name="Gerjan de Ruiter" userId="5d7c516b-9dcd-41a8-99d3-54425d29895b" providerId="ADAL" clId="{E5A6FC55-9C67-44EA-9FFB-95B4F9D786B7}" dt="2022-05-20T11:12:40.359" v="35" actId="12385"/>
          <ac:graphicFrameMkLst>
            <pc:docMk/>
            <pc:sldMk cId="3788715575" sldId="256"/>
            <ac:graphicFrameMk id="13" creationId="{BBD81BF5-9E86-4852-B783-21B8761DB99C}"/>
          </ac:graphicFrameMkLst>
        </pc:graphicFrameChg>
      </pc:sldChg>
      <pc:sldChg chg="delSp modSp mod delAnim">
        <pc:chgData name="Gerjan de Ruiter" userId="5d7c516b-9dcd-41a8-99d3-54425d29895b" providerId="ADAL" clId="{E5A6FC55-9C67-44EA-9FFB-95B4F9D786B7}" dt="2022-05-20T11:12:24.241" v="34" actId="20577"/>
        <pc:sldMkLst>
          <pc:docMk/>
          <pc:sldMk cId="3397381362" sldId="273"/>
        </pc:sldMkLst>
        <pc:spChg chg="del mod">
          <ac:chgData name="Gerjan de Ruiter" userId="5d7c516b-9dcd-41a8-99d3-54425d29895b" providerId="ADAL" clId="{E5A6FC55-9C67-44EA-9FFB-95B4F9D786B7}" dt="2022-05-20T11:12:12.535" v="33" actId="478"/>
          <ac:spMkLst>
            <pc:docMk/>
            <pc:sldMk cId="3397381362" sldId="273"/>
            <ac:spMk id="2" creationId="{9C701EB8-DA1A-471A-B2AB-4102C712DE20}"/>
          </ac:spMkLst>
        </pc:spChg>
        <pc:spChg chg="mod">
          <ac:chgData name="Gerjan de Ruiter" userId="5d7c516b-9dcd-41a8-99d3-54425d29895b" providerId="ADAL" clId="{E5A6FC55-9C67-44EA-9FFB-95B4F9D786B7}" dt="2022-05-20T11:11:08.597" v="18" actId="404"/>
          <ac:spMkLst>
            <pc:docMk/>
            <pc:sldMk cId="3397381362" sldId="273"/>
            <ac:spMk id="4" creationId="{00000000-0000-0000-0000-000000000000}"/>
          </ac:spMkLst>
        </pc:spChg>
        <pc:spChg chg="mod">
          <ac:chgData name="Gerjan de Ruiter" userId="5d7c516b-9dcd-41a8-99d3-54425d29895b" providerId="ADAL" clId="{E5A6FC55-9C67-44EA-9FFB-95B4F9D786B7}" dt="2022-05-20T11:12:24.241" v="34" actId="20577"/>
          <ac:spMkLst>
            <pc:docMk/>
            <pc:sldMk cId="3397381362" sldId="273"/>
            <ac:spMk id="11" creationId="{00000000-0000-0000-0000-000000000000}"/>
          </ac:spMkLst>
        </pc:spChg>
      </pc:sldChg>
      <pc:sldChg chg="delSp del modAnim">
        <pc:chgData name="Gerjan de Ruiter" userId="5d7c516b-9dcd-41a8-99d3-54425d29895b" providerId="ADAL" clId="{E5A6FC55-9C67-44EA-9FFB-95B4F9D786B7}" dt="2022-05-20T11:10:46.318" v="14" actId="47"/>
        <pc:sldMkLst>
          <pc:docMk/>
          <pc:sldMk cId="2226100833" sldId="320"/>
        </pc:sldMkLst>
        <pc:grpChg chg="del">
          <ac:chgData name="Gerjan de Ruiter" userId="5d7c516b-9dcd-41a8-99d3-54425d29895b" providerId="ADAL" clId="{E5A6FC55-9C67-44EA-9FFB-95B4F9D786B7}" dt="2022-05-20T11:10:42.937" v="13" actId="478"/>
          <ac:grpSpMkLst>
            <pc:docMk/>
            <pc:sldMk cId="2226100833" sldId="320"/>
            <ac:grpSpMk id="9" creationId="{13D07184-71D5-41B1-83C2-1886E915F8B6}"/>
          </ac:grpSpMkLst>
        </pc:grpChg>
      </pc:sldChg>
      <pc:sldChg chg="del">
        <pc:chgData name="Gerjan de Ruiter" userId="5d7c516b-9dcd-41a8-99d3-54425d29895b" providerId="ADAL" clId="{E5A6FC55-9C67-44EA-9FFB-95B4F9D786B7}" dt="2022-05-20T11:10:49.117" v="15" actId="47"/>
        <pc:sldMkLst>
          <pc:docMk/>
          <pc:sldMk cId="3615652904" sldId="323"/>
        </pc:sldMkLst>
      </pc:sldChg>
      <pc:sldChg chg="modSp mod">
        <pc:chgData name="Gerjan de Ruiter" userId="5d7c516b-9dcd-41a8-99d3-54425d29895b" providerId="ADAL" clId="{E5A6FC55-9C67-44EA-9FFB-95B4F9D786B7}" dt="2022-05-20T11:10:28.809" v="12" actId="1076"/>
        <pc:sldMkLst>
          <pc:docMk/>
          <pc:sldMk cId="2428746268" sldId="349"/>
        </pc:sldMkLst>
        <pc:spChg chg="mod">
          <ac:chgData name="Gerjan de Ruiter" userId="5d7c516b-9dcd-41a8-99d3-54425d29895b" providerId="ADAL" clId="{E5A6FC55-9C67-44EA-9FFB-95B4F9D786B7}" dt="2022-05-20T11:10:28.809" v="12" actId="1076"/>
          <ac:spMkLst>
            <pc:docMk/>
            <pc:sldMk cId="2428746268" sldId="349"/>
            <ac:spMk id="2" creationId="{C63CB005-0C34-4033-87FC-6C727600D936}"/>
          </ac:spMkLst>
        </pc:spChg>
      </pc:sldChg>
      <pc:sldChg chg="modSp modAnim">
        <pc:chgData name="Gerjan de Ruiter" userId="5d7c516b-9dcd-41a8-99d3-54425d29895b" providerId="ADAL" clId="{E5A6FC55-9C67-44EA-9FFB-95B4F9D786B7}" dt="2022-05-20T11:12:05.123" v="32" actId="20577"/>
        <pc:sldMkLst>
          <pc:docMk/>
          <pc:sldMk cId="282187991" sldId="351"/>
        </pc:sldMkLst>
        <pc:spChg chg="mod">
          <ac:chgData name="Gerjan de Ruiter" userId="5d7c516b-9dcd-41a8-99d3-54425d29895b" providerId="ADAL" clId="{E5A6FC55-9C67-44EA-9FFB-95B4F9D786B7}" dt="2022-05-20T11:12:05.123" v="32" actId="20577"/>
          <ac:spMkLst>
            <pc:docMk/>
            <pc:sldMk cId="282187991" sldId="351"/>
            <ac:spMk id="6" creationId="{E4AB18EE-BF94-4B8E-9733-7542C73F07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20-5-2022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2480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2030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9330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6612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771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404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7722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71020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90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96094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7226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62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923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0995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27506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47810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4100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3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20-5-2022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58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20-5-2022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82282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20-5-2022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479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20-5-2022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8068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19277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094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00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20-5-2022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2562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34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57103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3302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074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51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20-5-2022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  <p:pic>
        <p:nvPicPr>
          <p:cNvPr id="18" name="Picture 2" descr="Afbeeldingsresultaat voor pebble stad en mens">
            <a:extLst>
              <a:ext uri="{FF2B5EF4-FFF2-40B4-BE49-F238E27FC236}">
                <a16:creationId xmlns:a16="http://schemas.microsoft.com/office/drawing/2014/main" id="{5B915A42-A6AE-C884-8831-18C5DA47C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7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rBqa1QbbVj4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70C0"/>
                </a:solidFill>
              </a:rPr>
              <a:t>Brainstorm &amp; ontwerp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>
                <a:solidFill>
                  <a:srgbClr val="0070C0"/>
                </a:solidFill>
              </a:rPr>
              <a:t> Inventarisatie plangebied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Marktonderzoek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>
                <a:solidFill>
                  <a:srgbClr val="0070C0"/>
                </a:solidFill>
              </a:rPr>
              <a:t> Ontwerp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Natuur in de stad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/>
              <a:t> Plangebied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/>
              <a:t> APA-bron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06076"/>
              </p:ext>
            </p:extLst>
          </p:nvPr>
        </p:nvGraphicFramePr>
        <p:xfrm>
          <a:off x="2177583" y="5714290"/>
          <a:ext cx="7459328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Verantwoording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Presentatie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CB005-0C34-4033-87FC-6C727600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5861"/>
            <a:ext cx="5427847" cy="530225"/>
          </a:xfrm>
        </p:spPr>
        <p:txBody>
          <a:bodyPr/>
          <a:lstStyle/>
          <a:p>
            <a:r>
              <a:rPr lang="nl-NL"/>
              <a:t>APA – bronvermelding</a:t>
            </a:r>
          </a:p>
        </p:txBody>
      </p:sp>
      <p:pic>
        <p:nvPicPr>
          <p:cNvPr id="1028" name="Picture 4" descr="Bronvermelding - HU Bibliotheek">
            <a:hlinkClick r:id="rId2"/>
            <a:extLst>
              <a:ext uri="{FF2B5EF4-FFF2-40B4-BE49-F238E27FC236}">
                <a16:creationId xmlns:a16="http://schemas.microsoft.com/office/drawing/2014/main" id="{E11246E4-D4D7-453D-B913-2D8A812D6F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2378736"/>
            <a:ext cx="6172200" cy="104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5AE696-F051-4D89-BD4D-C5494CC89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nl-NL" b="1"/>
              <a:t>Wanneer en hoe</a:t>
            </a:r>
          </a:p>
          <a:p>
            <a:pPr algn="just"/>
            <a:r>
              <a:rPr lang="nl-NL"/>
              <a:t>Als je onderzoek doet voor een eigen publicatie, dit is een werkstuk, een afstudeerverslag, tijdschrift of boek, maak je gebruik van bronnen.</a:t>
            </a:r>
          </a:p>
          <a:p>
            <a:pPr algn="just"/>
            <a:endParaRPr lang="nl-NL"/>
          </a:p>
          <a:p>
            <a:pPr algn="just"/>
            <a:r>
              <a:rPr lang="nl-NL"/>
              <a:t>Het doel: </a:t>
            </a:r>
          </a:p>
          <a:p>
            <a:pPr marL="285750" indent="-285750" algn="just">
              <a:buFontTx/>
              <a:buChar char="-"/>
            </a:pPr>
            <a:r>
              <a:rPr lang="nl-NL"/>
              <a:t>Vindbaarheid</a:t>
            </a:r>
          </a:p>
          <a:p>
            <a:pPr marL="285750" indent="-285750" algn="just">
              <a:buFontTx/>
              <a:buChar char="-"/>
            </a:pPr>
            <a:r>
              <a:rPr lang="nl-NL"/>
              <a:t>Controleerbaarheid</a:t>
            </a:r>
          </a:p>
          <a:p>
            <a:pPr marL="285750" indent="-285750" algn="just">
              <a:buFontTx/>
              <a:buChar char="-"/>
            </a:pPr>
            <a:r>
              <a:rPr lang="nl-NL"/>
              <a:t>Bescheidenheid </a:t>
            </a:r>
          </a:p>
          <a:p>
            <a:endParaRPr lang="nl-NL"/>
          </a:p>
          <a:p>
            <a:r>
              <a:rPr lang="nl-NL"/>
              <a:t>Alle </a:t>
            </a:r>
            <a:r>
              <a:rPr lang="nl-NL" u="sng"/>
              <a:t>bronvermelding</a:t>
            </a:r>
            <a:r>
              <a:rPr lang="nl-NL"/>
              <a:t> in de tekst zijn terug te vinden in de </a:t>
            </a:r>
            <a:r>
              <a:rPr lang="nl-NL" u="sng"/>
              <a:t>bronnenlijst</a:t>
            </a:r>
            <a:r>
              <a:rPr lang="nl-NL"/>
              <a:t> en andersom.</a:t>
            </a:r>
          </a:p>
          <a:p>
            <a:endParaRPr lang="nl-NL"/>
          </a:p>
          <a:p>
            <a:endParaRPr lang="nl-NL"/>
          </a:p>
        </p:txBody>
      </p:sp>
      <p:pic>
        <p:nvPicPr>
          <p:cNvPr id="1030" name="Picture 6" descr="click-me-arrow - WindowAgent">
            <a:extLst>
              <a:ext uri="{FF2B5EF4-FFF2-40B4-BE49-F238E27FC236}">
                <a16:creationId xmlns:a16="http://schemas.microsoft.com/office/drawing/2014/main" id="{D3A5B536-4E6F-46EE-ADD2-3D11EE9E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829988"/>
            <a:ext cx="674688" cy="7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9C83C-0646-45C0-AF3B-58191F79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err="1"/>
              <a:t>Flower</a:t>
            </a:r>
            <a:r>
              <a:rPr lang="nl-NL" sz="3600"/>
              <a:t> </a:t>
            </a:r>
            <a:r>
              <a:rPr lang="nl-NL" sz="3600" err="1"/>
              <a:t>association</a:t>
            </a:r>
            <a:endParaRPr lang="nl-NL" sz="3600"/>
          </a:p>
        </p:txBody>
      </p:sp>
      <p:pic>
        <p:nvPicPr>
          <p:cNvPr id="1026" name="Picture 2" descr="Flower Power Graphic Organizer for School Work or | Etsy | Mind map  template, Graphic organizers, Creative mind map">
            <a:extLst>
              <a:ext uri="{FF2B5EF4-FFF2-40B4-BE49-F238E27FC236}">
                <a16:creationId xmlns:a16="http://schemas.microsoft.com/office/drawing/2014/main" id="{EA026981-3DC9-4C71-A067-522B7B5B83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71" y="878568"/>
            <a:ext cx="3769289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7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199" y="462877"/>
            <a:ext cx="87168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err="1">
                <a:latin typeface="+mj-lt"/>
                <a:ea typeface="+mj-ea"/>
                <a:cs typeface="+mj-cs"/>
              </a:rPr>
              <a:t>Flower</a:t>
            </a:r>
            <a:r>
              <a:rPr lang="nl-NL" sz="4400" b="1">
                <a:latin typeface="+mj-lt"/>
                <a:ea typeface="+mj-ea"/>
                <a:cs typeface="+mj-cs"/>
              </a:rPr>
              <a:t> </a:t>
            </a:r>
            <a:r>
              <a:rPr lang="nl-NL" sz="4400" b="1" err="1">
                <a:latin typeface="+mj-lt"/>
                <a:ea typeface="+mj-ea"/>
                <a:cs typeface="+mj-cs"/>
              </a:rPr>
              <a:t>assiociation</a:t>
            </a:r>
            <a:r>
              <a:rPr lang="nl-NL" sz="4400" b="1">
                <a:latin typeface="+mj-lt"/>
                <a:ea typeface="+mj-ea"/>
                <a:cs typeface="+mj-cs"/>
              </a:rPr>
              <a:t> </a:t>
            </a:r>
            <a:endParaRPr lang="en-US" sz="2800" b="1">
              <a:latin typeface="Agency FB" pitchFamily="34" charset="0"/>
              <a:cs typeface="+mn-cs"/>
            </a:endParaRPr>
          </a:p>
        </p:txBody>
      </p:sp>
      <p:pic>
        <p:nvPicPr>
          <p:cNvPr id="5122" name="Picture 2" descr="How to Brainstorm New WordPress Plugin Ideas - Tribulant Blog">
            <a:extLst>
              <a:ext uri="{FF2B5EF4-FFF2-40B4-BE49-F238E27FC236}">
                <a16:creationId xmlns:a16="http://schemas.microsoft.com/office/drawing/2014/main" id="{C054DF4A-3108-4543-926B-B351224D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85" y="4813887"/>
            <a:ext cx="2473675" cy="12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282A84-F3AE-49F8-B8CD-DA8329E7E71E}"/>
              </a:ext>
            </a:extLst>
          </p:cNvPr>
          <p:cNvSpPr txBox="1"/>
          <p:nvPr/>
        </p:nvSpPr>
        <p:spPr>
          <a:xfrm>
            <a:off x="838199" y="1622891"/>
            <a:ext cx="5999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solidFill>
                  <a:srgbClr val="002060"/>
                </a:solidFill>
                <a:latin typeface="+mj-lt"/>
              </a:rPr>
              <a:t>1.</a:t>
            </a:r>
            <a:r>
              <a:rPr lang="nl-NL" b="1">
                <a:solidFill>
                  <a:srgbClr val="002060"/>
                </a:solidFill>
                <a:latin typeface="+mj-lt"/>
              </a:rPr>
              <a:t> Hergebruiken</a:t>
            </a:r>
            <a:r>
              <a:rPr lang="nl-NL">
                <a:solidFill>
                  <a:srgbClr val="002060"/>
                </a:solidFill>
                <a:latin typeface="+mj-lt"/>
              </a:rPr>
              <a:t> van het erfgoed voor uiteenlopende gebruikers en functies;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906793-9B85-4DD6-A976-BD2524F37408}"/>
              </a:ext>
            </a:extLst>
          </p:cNvPr>
          <p:cNvSpPr txBox="1"/>
          <p:nvPr/>
        </p:nvSpPr>
        <p:spPr>
          <a:xfrm>
            <a:off x="3096237" y="3613558"/>
            <a:ext cx="3472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>
                <a:solidFill>
                  <a:srgbClr val="0070C0"/>
                </a:solidFill>
                <a:latin typeface="Bradley Hand ITC" panose="03070402050302030203" pitchFamily="66" charset="0"/>
              </a:rPr>
              <a:t>Hoe kunnen we het erfgoed van het gebied </a:t>
            </a:r>
            <a:r>
              <a:rPr lang="nl-NL" sz="2400" b="1">
                <a:solidFill>
                  <a:srgbClr val="0070C0"/>
                </a:solidFill>
                <a:latin typeface="Bradley Hand ITC" panose="03070402050302030203" pitchFamily="66" charset="0"/>
              </a:rPr>
              <a:t>hergebruiken</a:t>
            </a:r>
            <a:r>
              <a:rPr lang="nl-NL" sz="2400">
                <a:solidFill>
                  <a:srgbClr val="0070C0"/>
                </a:solidFill>
                <a:latin typeface="Bradley Hand ITC" panose="03070402050302030203" pitchFamily="66" charset="0"/>
              </a:rPr>
              <a:t>?</a:t>
            </a:r>
            <a:endParaRPr lang="nl-NL" sz="160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Download Red Circle Png - Red Pen Circle Png PNG Image with No Background -  PNGkey.com">
            <a:extLst>
              <a:ext uri="{FF2B5EF4-FFF2-40B4-BE49-F238E27FC236}">
                <a16:creationId xmlns:a16="http://schemas.microsoft.com/office/drawing/2014/main" id="{CCC110E0-E9B1-4D5A-8622-B9FA1934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73" y="3039548"/>
            <a:ext cx="3721480" cy="23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rrow Beurt Links - Gratis vectorafbeelding op Pixabay">
            <a:extLst>
              <a:ext uri="{FF2B5EF4-FFF2-40B4-BE49-F238E27FC236}">
                <a16:creationId xmlns:a16="http://schemas.microsoft.com/office/drawing/2014/main" id="{A7C0F65F-983F-4AFD-8BFB-057EEA465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1"/>
          <a:stretch/>
        </p:blipFill>
        <p:spPr bwMode="auto">
          <a:xfrm rot="20257132">
            <a:off x="2060976" y="4241126"/>
            <a:ext cx="969067" cy="12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rrow Beurt Links - Gratis vectorafbeelding op Pixabay">
            <a:extLst>
              <a:ext uri="{FF2B5EF4-FFF2-40B4-BE49-F238E27FC236}">
                <a16:creationId xmlns:a16="http://schemas.microsoft.com/office/drawing/2014/main" id="{F6EEA27B-4533-424A-9EFA-3BD8461C9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1"/>
          <a:stretch/>
        </p:blipFill>
        <p:spPr bwMode="auto">
          <a:xfrm rot="12935701">
            <a:off x="6344047" y="4251905"/>
            <a:ext cx="969067" cy="12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rrow Beurt Links - Gratis vectorafbeelding op Pixabay">
            <a:extLst>
              <a:ext uri="{FF2B5EF4-FFF2-40B4-BE49-F238E27FC236}">
                <a16:creationId xmlns:a16="http://schemas.microsoft.com/office/drawing/2014/main" id="{5358E086-71CB-4D20-9C20-EA94FB711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1"/>
          <a:stretch/>
        </p:blipFill>
        <p:spPr bwMode="auto">
          <a:xfrm rot="9628426">
            <a:off x="6581988" y="3040977"/>
            <a:ext cx="969067" cy="12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rrow Beurt Links - Gratis vectorafbeelding op Pixabay">
            <a:extLst>
              <a:ext uri="{FF2B5EF4-FFF2-40B4-BE49-F238E27FC236}">
                <a16:creationId xmlns:a16="http://schemas.microsoft.com/office/drawing/2014/main" id="{902AC03F-FFE2-4A06-9875-C1DDBE62D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1"/>
          <a:stretch/>
        </p:blipFill>
        <p:spPr bwMode="auto">
          <a:xfrm rot="1540259">
            <a:off x="2175011" y="3092077"/>
            <a:ext cx="969067" cy="12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rrow Beurt Links - Gratis vectorafbeelding op Pixabay">
            <a:extLst>
              <a:ext uri="{FF2B5EF4-FFF2-40B4-BE49-F238E27FC236}">
                <a16:creationId xmlns:a16="http://schemas.microsoft.com/office/drawing/2014/main" id="{1D0A60B7-B9C3-41F5-82D8-1FE95A98F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1"/>
          <a:stretch/>
        </p:blipFill>
        <p:spPr bwMode="auto">
          <a:xfrm rot="18111909">
            <a:off x="3319899" y="4987973"/>
            <a:ext cx="969067" cy="12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rrow Beurt Links - Gratis vectorafbeelding op Pixabay">
            <a:extLst>
              <a:ext uri="{FF2B5EF4-FFF2-40B4-BE49-F238E27FC236}">
                <a16:creationId xmlns:a16="http://schemas.microsoft.com/office/drawing/2014/main" id="{3BC0E25B-493B-4263-A004-532C6510C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1"/>
          <a:stretch/>
        </p:blipFill>
        <p:spPr bwMode="auto">
          <a:xfrm rot="15805148">
            <a:off x="4768446" y="5062856"/>
            <a:ext cx="969067" cy="12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8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199" y="462877"/>
            <a:ext cx="87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latin typeface="+mj-lt"/>
                <a:ea typeface="+mj-ea"/>
                <a:cs typeface="+mj-cs"/>
              </a:rPr>
              <a:t>OPDRACHT 1 – </a:t>
            </a:r>
            <a:r>
              <a:rPr lang="nl-NL" sz="3200" b="1" err="1">
                <a:latin typeface="+mj-lt"/>
                <a:ea typeface="+mj-ea"/>
                <a:cs typeface="+mj-cs"/>
              </a:rPr>
              <a:t>Flower</a:t>
            </a:r>
            <a:r>
              <a:rPr lang="nl-NL" sz="3200" b="1">
                <a:latin typeface="+mj-lt"/>
                <a:ea typeface="+mj-ea"/>
                <a:cs typeface="+mj-cs"/>
              </a:rPr>
              <a:t> </a:t>
            </a:r>
            <a:r>
              <a:rPr lang="nl-NL" sz="3200" b="1" err="1">
                <a:latin typeface="+mj-lt"/>
                <a:ea typeface="+mj-ea"/>
                <a:cs typeface="+mj-cs"/>
              </a:rPr>
              <a:t>assiociation</a:t>
            </a:r>
            <a:r>
              <a:rPr lang="nl-NL" sz="3200" b="1">
                <a:latin typeface="+mj-lt"/>
                <a:ea typeface="+mj-ea"/>
                <a:cs typeface="+mj-cs"/>
              </a:rPr>
              <a:t> </a:t>
            </a:r>
            <a:endParaRPr lang="en-US" b="1">
              <a:latin typeface="Agency FB" pitchFamily="34" charset="0"/>
              <a:cs typeface="+mn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838200" y="1788444"/>
            <a:ext cx="84946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nl-NL" sz="2000">
                <a:solidFill>
                  <a:schemeClr val="tx2">
                    <a:lumMod val="75000"/>
                  </a:schemeClr>
                </a:solidFill>
                <a:latin typeface="+mj-lt"/>
              </a:rPr>
              <a:t>Pak 2 A3 vellen en schrijf per vel de dik gedrukte woorden in het midden waarbij je begint met: ‘Hoe kunnen we ….’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nl-NL" sz="2000" b="1">
                <a:solidFill>
                  <a:schemeClr val="tx2">
                    <a:lumMod val="75000"/>
                  </a:schemeClr>
                </a:solidFill>
                <a:latin typeface="+mj-lt"/>
              </a:rPr>
              <a:t>Schrijf om de keuze heen zo veel mogelijk ideeën die jullie associëren met de keuze. </a:t>
            </a:r>
          </a:p>
          <a:p>
            <a:pPr algn="just"/>
            <a:endParaRPr lang="nl-NL" sz="280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5122" name="Picture 2" descr="How to Brainstorm New WordPress Plugin Ideas - Tribulant Blog">
            <a:extLst>
              <a:ext uri="{FF2B5EF4-FFF2-40B4-BE49-F238E27FC236}">
                <a16:creationId xmlns:a16="http://schemas.microsoft.com/office/drawing/2014/main" id="{C054DF4A-3108-4543-926B-B351224D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25" y="3850547"/>
            <a:ext cx="4346336" cy="22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8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4374DE-01AE-4D3D-85A2-77F939FD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Flower</a:t>
            </a:r>
            <a:r>
              <a:rPr lang="nl-NL"/>
              <a:t> </a:t>
            </a:r>
            <a:r>
              <a:rPr lang="nl-NL" err="1"/>
              <a:t>association</a:t>
            </a:r>
            <a:endParaRPr lang="nl-NL"/>
          </a:p>
        </p:txBody>
      </p:sp>
      <p:pic>
        <p:nvPicPr>
          <p:cNvPr id="2050" name="Picture 2" descr="GO! Pro - 7 sleutels van presenteren">
            <a:extLst>
              <a:ext uri="{FF2B5EF4-FFF2-40B4-BE49-F238E27FC236}">
                <a16:creationId xmlns:a16="http://schemas.microsoft.com/office/drawing/2014/main" id="{F757F905-F92B-4E4D-9972-79B2EE640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668400"/>
            <a:ext cx="6172200" cy="47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4AB18EE-BF94-4B8E-9733-7542C73F0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0224" cy="3811588"/>
          </a:xfrm>
        </p:spPr>
        <p:txBody>
          <a:bodyPr/>
          <a:lstStyle/>
          <a:p>
            <a:r>
              <a:rPr lang="nl-NL" sz="2000"/>
              <a:t>Stappen plan</a:t>
            </a:r>
          </a:p>
          <a:p>
            <a:pPr marL="285750" indent="-285750">
              <a:buFontTx/>
              <a:buChar char="-"/>
            </a:pPr>
            <a:r>
              <a:rPr lang="nl-NL" sz="2000"/>
              <a:t>15 minuten verder brainstormen</a:t>
            </a:r>
          </a:p>
          <a:p>
            <a:pPr marL="285750" indent="-285750">
              <a:buFontTx/>
              <a:buChar char="-"/>
            </a:pPr>
            <a:r>
              <a:rPr lang="nl-NL" sz="2000"/>
              <a:t>Concrete ideeën verzamelen</a:t>
            </a:r>
          </a:p>
          <a:p>
            <a:pPr marL="285750" indent="-285750">
              <a:buFontTx/>
              <a:buChar char="-"/>
            </a:pPr>
            <a:r>
              <a:rPr lang="nl-NL" sz="2000"/>
              <a:t>Verwerk deze in jullie plattegrond </a:t>
            </a:r>
          </a:p>
          <a:p>
            <a:endParaRPr lang="nl-NL" sz="2000"/>
          </a:p>
          <a:p>
            <a:endParaRPr lang="nl-NL" sz="1800" i="1"/>
          </a:p>
          <a:p>
            <a:r>
              <a:rPr lang="nl-NL" sz="1800" i="1"/>
              <a:t>Onderbouw de gekozen ideeën met theorie</a:t>
            </a:r>
          </a:p>
        </p:txBody>
      </p:sp>
    </p:spTree>
    <p:extLst>
      <p:ext uri="{BB962C8B-B14F-4D97-AF65-F5344CB8AC3E}">
        <p14:creationId xmlns:p14="http://schemas.microsoft.com/office/powerpoint/2010/main" val="2821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ED8C8-1323-4022-B04F-0DD85D918117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ThemaYuverta</vt:lpstr>
      <vt:lpstr>Brainstorm &amp; ontwerp</vt:lpstr>
      <vt:lpstr>APA – bronvermelding</vt:lpstr>
      <vt:lpstr>Flower association</vt:lpstr>
      <vt:lpstr>PowerPoint Presentation</vt:lpstr>
      <vt:lpstr>PowerPoint Presentation</vt:lpstr>
      <vt:lpstr>Flower association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revision>1</cp:revision>
  <dcterms:created xsi:type="dcterms:W3CDTF">2020-08-25T13:15:30Z</dcterms:created>
  <dcterms:modified xsi:type="dcterms:W3CDTF">2022-05-20T11:32:48Z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